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3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754" r:id="rId2"/>
    <p:sldMasterId id="2147483771" r:id="rId3"/>
    <p:sldMasterId id="2147483788" r:id="rId4"/>
    <p:sldMasterId id="2147483805" r:id="rId5"/>
  </p:sldMasterIdLst>
  <p:handoutMasterIdLst>
    <p:handoutMasterId r:id="rId10"/>
  </p:handoutMasterIdLst>
  <p:sldIdLst>
    <p:sldId id="346" r:id="rId6"/>
    <p:sldId id="392" r:id="rId7"/>
    <p:sldId id="393" r:id="rId8"/>
    <p:sldId id="394" r:id="rId9"/>
  </p:sldIdLst>
  <p:sldSz cx="12192000" cy="6858000"/>
  <p:notesSz cx="6858000" cy="9144000"/>
  <p:defaultTextStyle>
    <a:defPPr>
      <a:defRPr lang="sv-SE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7106E214-3BC2-42B8-9F3F-56E09FDF5A7A}">
          <p14:sldIdLst>
            <p14:sldId id="346"/>
            <p14:sldId id="392"/>
            <p14:sldId id="393"/>
            <p14:sldId id="394"/>
          </p14:sldIdLst>
        </p14:section>
        <p14:section name="Instruktioner" id="{BA9B4E2F-2749-4F34-A81E-E784FA97D3A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6A65"/>
    <a:srgbClr val="66D5DD"/>
    <a:srgbClr val="4ACD8C"/>
    <a:srgbClr val="55D7E0"/>
    <a:srgbClr val="6CD5DC"/>
    <a:srgbClr val="00B2BD"/>
    <a:srgbClr val="F08482"/>
    <a:srgbClr val="CC234D"/>
    <a:srgbClr val="05765C"/>
    <a:srgbClr val="D5E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6283" autoAdjust="0"/>
  </p:normalViewPr>
  <p:slideViewPr>
    <p:cSldViewPr showGuides="1">
      <p:cViewPr varScale="1">
        <p:scale>
          <a:sx n="106" d="100"/>
          <a:sy n="106" d="100"/>
        </p:scale>
        <p:origin x="79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B9444-33F6-4DFC-B0B9-0EEEC620C68C}" type="datetimeFigureOut">
              <a:rPr lang="sv-SE" smtClean="0"/>
              <a:t>2026-04-27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6A5FD-DF4D-4303-9CDC-86A33396A71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12973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10725150" cy="504441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52625"/>
            <a:ext cx="7318375" cy="391953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9" name="Grupp 8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3405"/>
              <a:ext cx="1408969" cy="42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4097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22944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579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447915A3-8C8B-BAD4-838F-64AE1398BE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3792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730387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88517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56225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8B675DC-7AEA-3975-7689-51BCF62158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99725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85C6F5B2-CE4A-F012-97C3-DFAC84F6E0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52625"/>
            <a:ext cx="9267475" cy="441483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9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584FF44-22A1-673B-38CB-CBCB841DA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521D52F4-013B-452D-0D84-9766620B73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7268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C1A22A3-49BC-1067-E8BE-14409FB3F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D13336A6-D38F-C1CF-275A-280E01FC7C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935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B424265-F12E-4F42-D7CD-99C5E9B9C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5948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71336C-E51B-DFCD-704F-8E4FE6CEEE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637489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21917E-410B-046B-0520-62B15F1090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5855200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76984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D0D37BD-7AB4-E647-9D38-54FA77E69A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71946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424B76-8B89-49A8-36B0-F8DED17B5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0" y="490539"/>
            <a:ext cx="5879922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2607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05150"/>
            <a:ext cx="7316250" cy="27701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569466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" t="30017" b="14344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F0EFDAD0-AE77-CEBD-3F70-45812719975D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5CDBB30-9969-E66E-D0F7-3C76A07A0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AB90C85-41D0-E14D-A7A1-CC13D6D1E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618728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6313"/>
            <a:ext cx="5610225" cy="53848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404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8C17E10-3856-1BDC-5CB3-A963E71065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594B302-6DF9-ABC7-7E3D-F0BD3779165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9239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2733761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91955F11-8C42-FD54-DF44-2CEFA8EB382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FDFD7733-AB0C-4D9E-7D88-D09348D7E9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A910BBDD-C1A8-BE07-7CE3-0CD23FA586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C597F4E3-0946-4B5E-F497-B9F74F8D94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2C3AD355-56F6-2E54-4116-697F3B84B7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ECF4BC9-120E-09DE-D63B-CE2F7EA07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C91C87C-F83F-265D-B831-8065DA6776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6807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605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519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rgbClr val="66D5D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49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3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3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861386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 7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" name="Bildobjekt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5" y="2675530"/>
              <a:ext cx="3319108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09478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97343" y="5875338"/>
            <a:ext cx="11215231" cy="498393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1963738"/>
            <a:ext cx="7316787" cy="3911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2" y="556277"/>
              <a:ext cx="1405655" cy="424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8350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8948723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6B301DFC-029D-7236-EDFF-0EF5CDF713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7436710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5346C829-8ED1-1070-A24E-D8C30531CE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39544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1482462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36704017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BD28C10-0B4B-2DE0-0689-B59E75B091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36147" cy="646329"/>
          </a:xfr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69742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3D831EC7-FDC5-5C48-EBD1-3B00FC69F3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61508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B6E7C836-5B9F-43C2-3E8A-DA071927C8C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2571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2294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278A416D-84CD-59C7-2075-4D39958369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53860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0921872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1618990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14B4350-362A-E674-1C67-93DBF59DD8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52323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2949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981B9D4-0010-24CC-4AA5-E0082B01D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1410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095624"/>
            <a:ext cx="7316250" cy="27797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581320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3" b="1367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9F9A2D0F-7384-2C8F-4DF4-54E8339B2E63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24C13121-0328-C294-81ED-F412F1D0B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D2B40FE-478E-6B4A-B847-138192132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4602368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8" y="979487"/>
            <a:ext cx="5853111" cy="5386387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7988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7256621-2F68-700E-93BE-85FB13CF7F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5B772779-46B5-2BEE-A318-35AA49595FF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3616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162956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8A89C289-5B7E-7C13-0105-332EB819AC2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541F81D4-81DA-4490-BE0B-70905D257A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FD41B76B-C9DD-FD3E-F272-7D5A7521E6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0B6BFFBE-7A49-6DF3-DAA2-2FF5C3F88C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7FFFE0B-7567-1DE7-61FE-EFCCEE4D90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22C284B-7043-2F74-D99A-D41893BA18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6C29963D-CCB2-614D-78B3-2F8B416099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024722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131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80501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86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555926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3" y="2675530"/>
              <a:ext cx="3319111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458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rgbClr val="4ACD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12292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8" y="5872163"/>
            <a:ext cx="9284220" cy="492126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1963739"/>
            <a:ext cx="7313612" cy="39084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263352" y="260648"/>
            <a:ext cx="1977638" cy="97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8" y="490538"/>
            <a:ext cx="1424144" cy="43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30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7534917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innehåll 5">
            <a:extLst>
              <a:ext uri="{FF2B5EF4-FFF2-40B4-BE49-F238E27FC236}">
                <a16:creationId xmlns:a16="http://schemas.microsoft.com/office/drawing/2014/main" id="{8863D685-3D29-A778-DBA3-16A1845BD8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174870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357A5C33-AE27-6F71-08D1-F7646F7DF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7C16C08F-666B-9A4B-E26A-7486E3968B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01026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AAF5C-B00A-6D8B-3BB4-64C080674B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0148316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57246EC-6359-BDE7-6775-38A4A5F5D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0165200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9BE0408-5095-0205-A3B5-F0748C695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15924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0A058366-F039-B7B2-FE73-938867F18A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333A30FB-9470-F99A-331A-A51CA1EC741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3723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389272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FFD1A1A-BD14-6185-2EE9-56B98B40D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AE5C89B6-BCFF-DB2A-CC5B-A981B6305A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408969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880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DE53800-A254-CB36-BF1A-66C3AB69AF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956A1397-C7E1-A780-92FF-F2E7266CDD2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74413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D236337-A767-EDE0-2E1F-F53F428FA9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4851753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9288853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FC16758-4996-87AE-5F65-7B787991C0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4962185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957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868252-7071-848B-A313-EA3C525586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7384570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48025"/>
            <a:ext cx="7316250" cy="262731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25705273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3" b="14260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0774EEF-7DBD-6B2A-69CC-0D5D1ACD639A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3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7018D17-6415-922A-16EE-CDE7FCCFD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00D2C0B-1A2F-8F1A-BC9B-BD93EBC46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8787047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4189" y="981075"/>
            <a:ext cx="5849936" cy="53832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927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DF912E7-8EC8-8690-1CF3-0724D89D4D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DB39755-C910-AB65-45DA-F27F5E5B49D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7667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3338313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00E5C343-D820-F671-20BE-7E86876C80D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D8C877A7-DFE2-7199-7696-B593EB476F7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117A749-719D-7123-5B93-46534EF28F2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8E36BC24-423A-9533-9C5C-E2D879FFFA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83D779E6-9CFF-0A51-9E8D-9FD676942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6751677A-74F8-6A8D-1C3B-D80257E6F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44867ECD-6CAB-1869-E647-03EE1A2B32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1"/>
            <a:ext cx="9267475" cy="295232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51543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094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7624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6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2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5593513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 5"/>
          <p:cNvGrpSpPr/>
          <p:nvPr userDrawn="1"/>
        </p:nvGrpSpPr>
        <p:grpSpPr>
          <a:xfrm>
            <a:off x="3720966" y="2060203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99406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med rubrik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2162"/>
            <a:ext cx="9282633" cy="48895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7"/>
            <a:ext cx="7410450" cy="388302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grpSp>
        <p:nvGrpSpPr>
          <p:cNvPr id="5" name="Grupp 4"/>
          <p:cNvGrpSpPr/>
          <p:nvPr userDrawn="1"/>
        </p:nvGrpSpPr>
        <p:grpSpPr>
          <a:xfrm>
            <a:off x="191344" y="188640"/>
            <a:ext cx="1977638" cy="977512"/>
            <a:chOff x="263352" y="260648"/>
            <a:chExt cx="1977638" cy="977512"/>
          </a:xfrm>
        </p:grpSpPr>
        <p:sp>
          <p:nvSpPr>
            <p:cNvPr id="10" name="Rektangel 9"/>
            <p:cNvSpPr/>
            <p:nvPr userDrawn="1"/>
          </p:nvSpPr>
          <p:spPr>
            <a:xfrm>
              <a:off x="263352" y="260648"/>
              <a:ext cx="1977638" cy="977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4" name="Bildobjekt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351" y="548680"/>
              <a:ext cx="1408969" cy="425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8070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30052765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CE6AE315-AD6D-6B13-C8A2-6B0B62B28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2" name="Platshållare för innehåll 5">
            <a:extLst>
              <a:ext uri="{FF2B5EF4-FFF2-40B4-BE49-F238E27FC236}">
                <a16:creationId xmlns:a16="http://schemas.microsoft.com/office/drawing/2014/main" id="{1B280081-3035-1F92-DAEC-551EBA66CD9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5775" y="1652954"/>
            <a:ext cx="9267475" cy="47113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539654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F0ECD71E-8CAD-E927-325C-07BC2512D2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125369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DE5EC6-4A85-07B5-0C86-190556386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055447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86000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26EB146A-792A-FD16-0AE4-52A383232E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3151865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EA117D5-57B1-2598-9395-08264AF09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069724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3738"/>
            <a:ext cx="9267475" cy="4400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9631866-DBAA-BF17-38B5-6874CE7C4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1682710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77532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8934F26-51BB-C855-1585-0F240AB30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216565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6715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B31CD23B-8091-644D-9184-E37EB5EA2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419064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5DEEED69-8A1D-D3DD-DD09-5CB705D24C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58267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BC6495D-7E33-A243-0792-7BAE3F739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29497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41944C-26F4-94F4-2D57-69D27A231F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3708885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0BE404C-35C9-7A78-0D73-2DD32A09AB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401564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E3D6EE-03CF-7EED-C401-55D95E6F3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6722" y="490539"/>
            <a:ext cx="5848350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6124936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263900"/>
            <a:ext cx="7316250" cy="26114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38608102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8" b="13913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E3DB8E86-E2D9-3075-52BB-BFA7635C9ADE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2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6CC5FAC-A5FA-1BE6-D6D6-4D5CCB331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D9A470B-1249-50F6-81AA-206F258E7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120809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7"/>
            <a:ext cx="5848350" cy="5381625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4970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3173A9A-CBE7-7C79-5BA9-DBDA78EF01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0D6B33A-CDCD-D54E-D185-EB4DF8EA3D3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7889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A6D6CEE-CF29-DF33-CBD6-C908DD5F49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AEE7DBBC-7CC5-2474-25B1-11DE25B8AE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622072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6EB4C8A1-FD4B-BA16-B494-9FB01A4D141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963A9804-21F0-A758-DDC6-6A889B7BE1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1" name="Platshållare för bild 3">
            <a:extLst>
              <a:ext uri="{FF2B5EF4-FFF2-40B4-BE49-F238E27FC236}">
                <a16:creationId xmlns:a16="http://schemas.microsoft.com/office/drawing/2014/main" id="{4D10CB29-C261-102B-6644-6DE0A83CEE1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2" name="Platshållare för bild 3">
            <a:extLst>
              <a:ext uri="{FF2B5EF4-FFF2-40B4-BE49-F238E27FC236}">
                <a16:creationId xmlns:a16="http://schemas.microsoft.com/office/drawing/2014/main" id="{FD7F2D97-5790-5DDB-4229-9889D11824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DD566D57-2E54-FAE5-0E96-CA6C473ED0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  <a:prstGeom prst="rect">
            <a:avLst/>
          </a:prstGeo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35E91D9D-613B-0255-3966-05FFCBA2F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259" y="490539"/>
            <a:ext cx="11236813" cy="64632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8552027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478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46097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09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accent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1836290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 2"/>
          <p:cNvGrpSpPr/>
          <p:nvPr userDrawn="1"/>
        </p:nvGrpSpPr>
        <p:grpSpPr>
          <a:xfrm>
            <a:off x="3720966" y="2060848"/>
            <a:ext cx="4750067" cy="2376909"/>
            <a:chOff x="3720966" y="1988195"/>
            <a:chExt cx="4750067" cy="2376909"/>
          </a:xfrm>
        </p:grpSpPr>
        <p:sp>
          <p:nvSpPr>
            <p:cNvPr id="5" name="Rektangel 4"/>
            <p:cNvSpPr/>
            <p:nvPr userDrawn="1"/>
          </p:nvSpPr>
          <p:spPr>
            <a:xfrm>
              <a:off x="3720966" y="1988195"/>
              <a:ext cx="4750067" cy="23769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" name="Bildobjekt 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444" y="2675530"/>
              <a:ext cx="3319110" cy="10022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86158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9"/>
          <p:cNvSpPr>
            <a:spLocks/>
          </p:cNvSpPr>
          <p:nvPr userDrawn="1"/>
        </p:nvSpPr>
        <p:spPr bwMode="auto">
          <a:xfrm>
            <a:off x="6888088" y="-15875"/>
            <a:ext cx="5301655" cy="6873875"/>
          </a:xfrm>
          <a:custGeom>
            <a:avLst/>
            <a:gdLst>
              <a:gd name="T0" fmla="*/ 2632 w 2897"/>
              <a:gd name="T1" fmla="*/ 0 h 3766"/>
              <a:gd name="T2" fmla="*/ 0 w 2897"/>
              <a:gd name="T3" fmla="*/ 2345 h 3766"/>
              <a:gd name="T4" fmla="*/ 1111 w 2897"/>
              <a:gd name="T5" fmla="*/ 3365 h 3766"/>
              <a:gd name="T6" fmla="*/ 2327 w 2897"/>
              <a:gd name="T7" fmla="*/ 3747 h 3766"/>
              <a:gd name="T8" fmla="*/ 2897 w 2897"/>
              <a:gd name="T9" fmla="*/ 3553 h 3766"/>
              <a:gd name="T10" fmla="*/ 2897 w 2897"/>
              <a:gd name="T11" fmla="*/ 0 h 3766"/>
              <a:gd name="T12" fmla="*/ 2632 w 2897"/>
              <a:gd name="T13" fmla="*/ 0 h 3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97" h="3766">
                <a:moveTo>
                  <a:pt x="2632" y="0"/>
                </a:moveTo>
                <a:cubicBezTo>
                  <a:pt x="0" y="2345"/>
                  <a:pt x="0" y="2345"/>
                  <a:pt x="0" y="2345"/>
                </a:cubicBezTo>
                <a:cubicBezTo>
                  <a:pt x="385" y="2743"/>
                  <a:pt x="805" y="3148"/>
                  <a:pt x="1111" y="3365"/>
                </a:cubicBezTo>
                <a:cubicBezTo>
                  <a:pt x="1480" y="3625"/>
                  <a:pt x="1999" y="3766"/>
                  <a:pt x="2327" y="3747"/>
                </a:cubicBezTo>
                <a:cubicBezTo>
                  <a:pt x="2616" y="3731"/>
                  <a:pt x="2897" y="3553"/>
                  <a:pt x="2897" y="3553"/>
                </a:cubicBezTo>
                <a:cubicBezTo>
                  <a:pt x="2897" y="0"/>
                  <a:pt x="2897" y="0"/>
                  <a:pt x="2897" y="0"/>
                </a:cubicBezTo>
                <a:lnTo>
                  <a:pt x="26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>
            <a:off x="0" y="7488"/>
            <a:ext cx="12217400" cy="6873875"/>
          </a:xfrm>
          <a:custGeom>
            <a:avLst/>
            <a:gdLst>
              <a:gd name="T0" fmla="*/ 7680 w 7680"/>
              <a:gd name="T1" fmla="*/ 4320 h 4320"/>
              <a:gd name="T2" fmla="*/ 7680 w 7680"/>
              <a:gd name="T3" fmla="*/ 3540 h 4320"/>
              <a:gd name="T4" fmla="*/ 7114 w 7680"/>
              <a:gd name="T5" fmla="*/ 3734 h 4320"/>
              <a:gd name="T6" fmla="*/ 5905 w 7680"/>
              <a:gd name="T7" fmla="*/ 3354 h 4320"/>
              <a:gd name="T8" fmla="*/ 3808 w 7680"/>
              <a:gd name="T9" fmla="*/ 1257 h 4320"/>
              <a:gd name="T10" fmla="*/ 2369 w 7680"/>
              <a:gd name="T11" fmla="*/ 102 h 4320"/>
              <a:gd name="T12" fmla="*/ 2125 w 7680"/>
              <a:gd name="T13" fmla="*/ 0 h 4320"/>
              <a:gd name="T14" fmla="*/ 0 w 7680"/>
              <a:gd name="T15" fmla="*/ 0 h 4320"/>
              <a:gd name="T16" fmla="*/ 0 w 7680"/>
              <a:gd name="T17" fmla="*/ 4320 h 4320"/>
              <a:gd name="T18" fmla="*/ 7680 w 7680"/>
              <a:gd name="T19" fmla="*/ 432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0" h="4320">
                <a:moveTo>
                  <a:pt x="7680" y="4320"/>
                </a:moveTo>
                <a:cubicBezTo>
                  <a:pt x="7680" y="3540"/>
                  <a:pt x="7680" y="3540"/>
                  <a:pt x="7680" y="3540"/>
                </a:cubicBezTo>
                <a:cubicBezTo>
                  <a:pt x="7680" y="3540"/>
                  <a:pt x="7401" y="3717"/>
                  <a:pt x="7114" y="3734"/>
                </a:cubicBezTo>
                <a:cubicBezTo>
                  <a:pt x="6788" y="3752"/>
                  <a:pt x="6272" y="3612"/>
                  <a:pt x="5905" y="3354"/>
                </a:cubicBezTo>
                <a:cubicBezTo>
                  <a:pt x="5204" y="2859"/>
                  <a:pt x="3904" y="1368"/>
                  <a:pt x="3808" y="1257"/>
                </a:cubicBezTo>
                <a:cubicBezTo>
                  <a:pt x="3502" y="908"/>
                  <a:pt x="2940" y="383"/>
                  <a:pt x="2369" y="102"/>
                </a:cubicBezTo>
                <a:cubicBezTo>
                  <a:pt x="2292" y="64"/>
                  <a:pt x="2210" y="30"/>
                  <a:pt x="212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20"/>
                  <a:pt x="0" y="4320"/>
                  <a:pt x="0" y="4320"/>
                </a:cubicBezTo>
                <a:lnTo>
                  <a:pt x="7680" y="43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5875339"/>
            <a:ext cx="10728325" cy="49212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1989138"/>
            <a:ext cx="7313613" cy="38862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" y="490538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43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, 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73B2C3D-108A-DF7B-FBFD-4183A369D755}"/>
              </a:ext>
            </a:extLst>
          </p:cNvPr>
          <p:cNvSpPr/>
          <p:nvPr userDrawn="1"/>
        </p:nvSpPr>
        <p:spPr>
          <a:xfrm>
            <a:off x="0" y="-21680"/>
            <a:ext cx="3900488" cy="6879679"/>
          </a:xfrm>
          <a:prstGeom prst="round1Rect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391025" y="676274"/>
            <a:ext cx="7315200" cy="5688013"/>
          </a:xfrm>
        </p:spPr>
        <p:txBody>
          <a:bodyPr anchor="t"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D4C30FDE-A6E7-1C78-238A-7E0D32B06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5775" y="442764"/>
            <a:ext cx="2945929" cy="707884"/>
          </a:xfrm>
        </p:spPr>
        <p:txBody>
          <a:bodyPr>
            <a:spAutoFit/>
          </a:bodyPr>
          <a:lstStyle>
            <a:lvl1pPr>
              <a:defRPr sz="4000" b="1"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5218097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8661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014048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 och innehål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628800"/>
            <a:ext cx="9267475" cy="473548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06354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4" y="1628800"/>
            <a:ext cx="5362575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6343649" y="1628800"/>
            <a:ext cx="5362576" cy="4735488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7010638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tre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2"/>
          <p:cNvSpPr>
            <a:spLocks noGrp="1"/>
          </p:cNvSpPr>
          <p:nvPr>
            <p:ph idx="12" hasCustomPrompt="1"/>
          </p:nvPr>
        </p:nvSpPr>
        <p:spPr>
          <a:xfrm>
            <a:off x="48577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2"/>
          <p:cNvSpPr>
            <a:spLocks noGrp="1"/>
          </p:cNvSpPr>
          <p:nvPr>
            <p:ph idx="13" hasCustomPrompt="1"/>
          </p:nvPr>
        </p:nvSpPr>
        <p:spPr>
          <a:xfrm>
            <a:off x="4391024" y="1628800"/>
            <a:ext cx="3414975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20C6C6F3-E8A5-E150-E0BE-4B89CBBC4F7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86225" y="1628800"/>
            <a:ext cx="3420000" cy="4738661"/>
          </a:xfrm>
          <a:ln>
            <a:noFill/>
          </a:ln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20877209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rad rubrik, 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86DF0624-8D6E-930E-C310-103790070972}"/>
              </a:ext>
            </a:extLst>
          </p:cNvPr>
          <p:cNvSpPr>
            <a:spLocks/>
          </p:cNvSpPr>
          <p:nvPr userDrawn="1"/>
        </p:nvSpPr>
        <p:spPr bwMode="auto">
          <a:xfrm>
            <a:off x="1" y="0"/>
            <a:ext cx="12192000" cy="2178050"/>
          </a:xfrm>
          <a:custGeom>
            <a:avLst/>
            <a:gdLst>
              <a:gd name="T0" fmla="*/ 0 w 7628"/>
              <a:gd name="T1" fmla="*/ 0 h 1361"/>
              <a:gd name="T2" fmla="*/ 0 w 7628"/>
              <a:gd name="T3" fmla="*/ 929 h 1361"/>
              <a:gd name="T4" fmla="*/ 5829 w 7628"/>
              <a:gd name="T5" fmla="*/ 928 h 1361"/>
              <a:gd name="T6" fmla="*/ 5978 w 7628"/>
              <a:gd name="T7" fmla="*/ 926 h 1361"/>
              <a:gd name="T8" fmla="*/ 6675 w 7628"/>
              <a:gd name="T9" fmla="*/ 1002 h 1361"/>
              <a:gd name="T10" fmla="*/ 7141 w 7628"/>
              <a:gd name="T11" fmla="*/ 1361 h 1361"/>
              <a:gd name="T12" fmla="*/ 7628 w 7628"/>
              <a:gd name="T13" fmla="*/ 929 h 1361"/>
              <a:gd name="T14" fmla="*/ 7628 w 7628"/>
              <a:gd name="T15" fmla="*/ 0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28" h="1361">
                <a:moveTo>
                  <a:pt x="0" y="0"/>
                </a:moveTo>
                <a:cubicBezTo>
                  <a:pt x="0" y="717"/>
                  <a:pt x="0" y="929"/>
                  <a:pt x="0" y="929"/>
                </a:cubicBezTo>
                <a:cubicBezTo>
                  <a:pt x="5993" y="928"/>
                  <a:pt x="5829" y="928"/>
                  <a:pt x="5829" y="928"/>
                </a:cubicBezTo>
                <a:cubicBezTo>
                  <a:pt x="5829" y="928"/>
                  <a:pt x="5888" y="926"/>
                  <a:pt x="5978" y="926"/>
                </a:cubicBezTo>
                <a:cubicBezTo>
                  <a:pt x="6169" y="926"/>
                  <a:pt x="6495" y="936"/>
                  <a:pt x="6675" y="1002"/>
                </a:cubicBezTo>
                <a:cubicBezTo>
                  <a:pt x="6917" y="1090"/>
                  <a:pt x="7053" y="1270"/>
                  <a:pt x="7141" y="1361"/>
                </a:cubicBezTo>
                <a:cubicBezTo>
                  <a:pt x="7628" y="929"/>
                  <a:pt x="7628" y="929"/>
                  <a:pt x="7628" y="929"/>
                </a:cubicBezTo>
                <a:cubicBezTo>
                  <a:pt x="7628" y="212"/>
                  <a:pt x="7628" y="0"/>
                  <a:pt x="7628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 userDrawn="1">
            <p:ph type="ctrTitle" hasCustomPrompt="1"/>
          </p:nvPr>
        </p:nvSpPr>
        <p:spPr>
          <a:xfrm>
            <a:off x="485775" y="404664"/>
            <a:ext cx="11220450" cy="706214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4000">
                <a:solidFill>
                  <a:schemeClr val="tx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72F8C4B4-DB2F-E316-FC3A-F51253BC3462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485775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53A49019-6A01-95D6-F4D2-AAC2B4AA7DD1}"/>
              </a:ext>
            </a:extLst>
          </p:cNvPr>
          <p:cNvSpPr>
            <a:spLocks noGrp="1"/>
          </p:cNvSpPr>
          <p:nvPr userDrawn="1">
            <p:ph idx="13" hasCustomPrompt="1"/>
          </p:nvPr>
        </p:nvSpPr>
        <p:spPr>
          <a:xfrm>
            <a:off x="6342063" y="2276872"/>
            <a:ext cx="5364161" cy="4090590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</p:spTree>
    <p:extLst>
      <p:ext uri="{BB962C8B-B14F-4D97-AF65-F5344CB8AC3E}">
        <p14:creationId xmlns:p14="http://schemas.microsoft.com/office/powerpoint/2010/main" val="296633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underrubrik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3712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10"/>
          </p:nvPr>
        </p:nvSpPr>
        <p:spPr>
          <a:xfrm>
            <a:off x="485775" y="1962150"/>
            <a:ext cx="9267475" cy="4402138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4A253A8-32DC-612F-A93B-30E7C4C95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5775" y="1124744"/>
            <a:ext cx="11220450" cy="523218"/>
          </a:xfrm>
        </p:spPr>
        <p:txBody>
          <a:bodyPr>
            <a:spAutoFit/>
          </a:bodyPr>
          <a:lstStyle>
            <a:lvl1pPr>
              <a:defRPr sz="2800"/>
            </a:lvl1pPr>
          </a:lstStyle>
          <a:p>
            <a:pPr lvl="0"/>
            <a:r>
              <a:rPr lang="sv-SE" dirty="0"/>
              <a:t>Skriv in en underrubrik</a:t>
            </a:r>
          </a:p>
        </p:txBody>
      </p:sp>
    </p:spTree>
    <p:extLst>
      <p:ext uri="{BB962C8B-B14F-4D97-AF65-F5344CB8AC3E}">
        <p14:creationId xmlns:p14="http://schemas.microsoft.com/office/powerpoint/2010/main" val="24120807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hö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3088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3990455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sida med hö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 userDrawn="1"/>
        </p:nvSpPr>
        <p:spPr bwMode="auto">
          <a:xfrm>
            <a:off x="7176120" y="2100971"/>
            <a:ext cx="5017468" cy="4757030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 flipH="1">
            <a:off x="9120336" y="4780707"/>
            <a:ext cx="2592288" cy="1583581"/>
          </a:xfrm>
          <a:prstGeom prst="snip1Rect">
            <a:avLst>
              <a:gd name="adj" fmla="val 17004"/>
            </a:avLst>
          </a:prstGeom>
          <a:ln>
            <a:noFill/>
          </a:ln>
        </p:spPr>
        <p:txBody>
          <a:bodyPr anchor="b">
            <a:normAutofit/>
          </a:bodyPr>
          <a:lstStyle>
            <a:lvl1pPr marL="0" indent="0" algn="r">
              <a:buNone/>
              <a:defRPr sz="16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4C6F7AC-2714-1615-D666-FDF0B2AB23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1628800"/>
            <a:ext cx="9265887" cy="42465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081295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11220450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4020864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6826750" y="0"/>
            <a:ext cx="53652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1628800"/>
            <a:ext cx="5856288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 hasCustomPrompt="1"/>
          </p:nvPr>
        </p:nvSpPr>
        <p:spPr>
          <a:xfrm>
            <a:off x="485775" y="490539"/>
            <a:ext cx="5856288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7314500" y="490540"/>
            <a:ext cx="4391725" cy="5873748"/>
          </a:xfrm>
        </p:spPr>
        <p:txBody>
          <a:bodyPr anchor="ctr"/>
          <a:lstStyle>
            <a:lvl1pPr>
              <a:defRPr sz="2000"/>
            </a:lvl1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250958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4187" y="1628800"/>
            <a:ext cx="5857876" cy="4738662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682675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 hasCustomPrompt="1"/>
          </p:nvPr>
        </p:nvSpPr>
        <p:spPr>
          <a:xfrm>
            <a:off x="502593" y="490538"/>
            <a:ext cx="5838663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292105084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färgfält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-15696" y="0"/>
            <a:ext cx="538094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12" name="Platshållare för bild 11"/>
          <p:cNvSpPr>
            <a:spLocks noGrp="1"/>
          </p:cNvSpPr>
          <p:nvPr>
            <p:ph type="pic" sz="quarter" idx="10"/>
          </p:nvPr>
        </p:nvSpPr>
        <p:spPr>
          <a:xfrm>
            <a:off x="485776" y="490539"/>
            <a:ext cx="4389973" cy="587692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44233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365250" cy="6858000"/>
          </a:xfrm>
        </p:spPr>
        <p:txBody>
          <a:bodyPr>
            <a:normAutofit/>
          </a:bodyPr>
          <a:lstStyle>
            <a:lvl1pPr marL="0" indent="0">
              <a:buNone/>
              <a:defRPr sz="1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48349" y="1628800"/>
            <a:ext cx="5857875" cy="4738661"/>
          </a:xfrm>
        </p:spPr>
        <p:txBody>
          <a:bodyPr>
            <a:normAutofit/>
          </a:bodyPr>
          <a:lstStyle>
            <a:lvl1pPr marL="0" indent="0" algn="l">
              <a:buNone/>
              <a:defRPr sz="2200" b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din text här</a:t>
            </a:r>
          </a:p>
        </p:txBody>
      </p:sp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5848349" y="490539"/>
            <a:ext cx="5857875" cy="646329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198210477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 med enkel bred ra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A29784B-C7AF-47DD-807E-13CD22133254}"/>
              </a:ext>
            </a:extLst>
          </p:cNvPr>
          <p:cNvSpPr/>
          <p:nvPr userDrawn="1"/>
        </p:nvSpPr>
        <p:spPr>
          <a:xfrm>
            <a:off x="485775" y="490538"/>
            <a:ext cx="11220450" cy="5873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A0D06836-B560-0CD2-C0E2-402263601281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437000" y="3114675"/>
            <a:ext cx="7316250" cy="2760663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200"/>
            </a:lvl5pPr>
          </a:lstStyle>
          <a:p>
            <a:pPr marL="182558" marR="0" lvl="0" indent="-182558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/>
              <a:t>Klicka här för att skriva in text eller välj objekt på ikonerna nedan</a:t>
            </a: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CCA02D13-9BC1-62DA-4C22-14CEAEC363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7001" y="1962150"/>
            <a:ext cx="7316250" cy="646329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 dirty="0"/>
              <a:t>Skriv in en rubrik</a:t>
            </a:r>
          </a:p>
        </p:txBody>
      </p:sp>
    </p:spTree>
    <p:extLst>
      <p:ext uri="{BB962C8B-B14F-4D97-AF65-F5344CB8AC3E}">
        <p14:creationId xmlns:p14="http://schemas.microsoft.com/office/powerpoint/2010/main" val="422156293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sida med mönstrad 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A58B10F7-22DD-0A8A-2E9C-71C98D2ED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41" b="22041"/>
          <a:stretch/>
        </p:blipFill>
        <p:spPr>
          <a:xfrm>
            <a:off x="-72380" y="0"/>
            <a:ext cx="12264379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8D3B104-6BCF-519E-C7FC-8619AA01E03E}"/>
              </a:ext>
            </a:extLst>
          </p:cNvPr>
          <p:cNvSpPr/>
          <p:nvPr userDrawn="1"/>
        </p:nvSpPr>
        <p:spPr>
          <a:xfrm>
            <a:off x="974726" y="979512"/>
            <a:ext cx="10239374" cy="48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A0A434A-12C3-9DE2-1704-3D5C00179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6999" y="1962150"/>
            <a:ext cx="7315601" cy="2936875"/>
          </a:xfrm>
        </p:spPr>
        <p:txBody>
          <a:bodyPr anchor="ctr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13B4ED3C-F589-FBA3-627A-EB7C3B64E912}"/>
              </a:ext>
            </a:extLst>
          </p:cNvPr>
          <p:cNvGrpSpPr/>
          <p:nvPr userDrawn="1"/>
        </p:nvGrpSpPr>
        <p:grpSpPr>
          <a:xfrm>
            <a:off x="9602622" y="1465208"/>
            <a:ext cx="1120942" cy="739656"/>
            <a:chOff x="9752013" y="4489450"/>
            <a:chExt cx="854075" cy="563563"/>
          </a:xfrm>
          <a:solidFill>
            <a:schemeClr val="accent5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56391CFA-A753-FBA4-1654-9C8E00D6B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4489450"/>
              <a:ext cx="396875" cy="563563"/>
            </a:xfrm>
            <a:custGeom>
              <a:avLst/>
              <a:gdLst>
                <a:gd name="T0" fmla="*/ 394 w 793"/>
                <a:gd name="T1" fmla="*/ 0 h 1124"/>
                <a:gd name="T2" fmla="*/ 0 w 793"/>
                <a:gd name="T3" fmla="*/ 395 h 1124"/>
                <a:gd name="T4" fmla="*/ 318 w 793"/>
                <a:gd name="T5" fmla="*/ 781 h 1124"/>
                <a:gd name="T6" fmla="*/ 402 w 793"/>
                <a:gd name="T7" fmla="*/ 790 h 1124"/>
                <a:gd name="T8" fmla="*/ 402 w 793"/>
                <a:gd name="T9" fmla="*/ 1108 h 1124"/>
                <a:gd name="T10" fmla="*/ 417 w 793"/>
                <a:gd name="T11" fmla="*/ 1124 h 1124"/>
                <a:gd name="T12" fmla="*/ 423 w 793"/>
                <a:gd name="T13" fmla="*/ 1121 h 1124"/>
                <a:gd name="T14" fmla="*/ 666 w 793"/>
                <a:gd name="T15" fmla="*/ 740 h 1124"/>
                <a:gd name="T16" fmla="*/ 789 w 793"/>
                <a:gd name="T17" fmla="*/ 400 h 1124"/>
                <a:gd name="T18" fmla="*/ 395 w 793"/>
                <a:gd name="T19" fmla="*/ 0 h 1124"/>
                <a:gd name="T20" fmla="*/ 394 w 793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3" h="1124">
                  <a:moveTo>
                    <a:pt x="394" y="0"/>
                  </a:moveTo>
                  <a:cubicBezTo>
                    <a:pt x="176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2" y="790"/>
                  </a:cubicBezTo>
                  <a:cubicBezTo>
                    <a:pt x="402" y="835"/>
                    <a:pt x="402" y="1108"/>
                    <a:pt x="402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4" y="843"/>
                    <a:pt x="666" y="740"/>
                  </a:cubicBezTo>
                  <a:cubicBezTo>
                    <a:pt x="747" y="604"/>
                    <a:pt x="793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9D68A3-B502-DA98-6605-B3E03BFC9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9213" y="4489450"/>
              <a:ext cx="396875" cy="563563"/>
            </a:xfrm>
            <a:custGeom>
              <a:avLst/>
              <a:gdLst>
                <a:gd name="T0" fmla="*/ 394 w 794"/>
                <a:gd name="T1" fmla="*/ 0 h 1124"/>
                <a:gd name="T2" fmla="*/ 0 w 794"/>
                <a:gd name="T3" fmla="*/ 395 h 1124"/>
                <a:gd name="T4" fmla="*/ 318 w 794"/>
                <a:gd name="T5" fmla="*/ 781 h 1124"/>
                <a:gd name="T6" fmla="*/ 403 w 794"/>
                <a:gd name="T7" fmla="*/ 790 h 1124"/>
                <a:gd name="T8" fmla="*/ 403 w 794"/>
                <a:gd name="T9" fmla="*/ 1108 h 1124"/>
                <a:gd name="T10" fmla="*/ 417 w 794"/>
                <a:gd name="T11" fmla="*/ 1124 h 1124"/>
                <a:gd name="T12" fmla="*/ 423 w 794"/>
                <a:gd name="T13" fmla="*/ 1121 h 1124"/>
                <a:gd name="T14" fmla="*/ 666 w 794"/>
                <a:gd name="T15" fmla="*/ 740 h 1124"/>
                <a:gd name="T16" fmla="*/ 789 w 794"/>
                <a:gd name="T17" fmla="*/ 400 h 1124"/>
                <a:gd name="T18" fmla="*/ 395 w 794"/>
                <a:gd name="T19" fmla="*/ 0 h 1124"/>
                <a:gd name="T20" fmla="*/ 394 w 794"/>
                <a:gd name="T21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4" h="1124">
                  <a:moveTo>
                    <a:pt x="394" y="0"/>
                  </a:moveTo>
                  <a:cubicBezTo>
                    <a:pt x="177" y="0"/>
                    <a:pt x="0" y="177"/>
                    <a:pt x="0" y="395"/>
                  </a:cubicBezTo>
                  <a:cubicBezTo>
                    <a:pt x="0" y="585"/>
                    <a:pt x="139" y="744"/>
                    <a:pt x="318" y="781"/>
                  </a:cubicBezTo>
                  <a:cubicBezTo>
                    <a:pt x="318" y="781"/>
                    <a:pt x="358" y="789"/>
                    <a:pt x="403" y="790"/>
                  </a:cubicBezTo>
                  <a:cubicBezTo>
                    <a:pt x="403" y="835"/>
                    <a:pt x="403" y="1108"/>
                    <a:pt x="403" y="1108"/>
                  </a:cubicBezTo>
                  <a:cubicBezTo>
                    <a:pt x="402" y="1116"/>
                    <a:pt x="410" y="1124"/>
                    <a:pt x="417" y="1124"/>
                  </a:cubicBezTo>
                  <a:cubicBezTo>
                    <a:pt x="419" y="1124"/>
                    <a:pt x="421" y="1123"/>
                    <a:pt x="423" y="1121"/>
                  </a:cubicBezTo>
                  <a:cubicBezTo>
                    <a:pt x="491" y="1040"/>
                    <a:pt x="605" y="843"/>
                    <a:pt x="666" y="740"/>
                  </a:cubicBezTo>
                  <a:cubicBezTo>
                    <a:pt x="747" y="604"/>
                    <a:pt x="794" y="509"/>
                    <a:pt x="789" y="400"/>
                  </a:cubicBezTo>
                  <a:cubicBezTo>
                    <a:pt x="792" y="183"/>
                    <a:pt x="613" y="1"/>
                    <a:pt x="395" y="0"/>
                  </a:cubicBezTo>
                  <a:cubicBezTo>
                    <a:pt x="395" y="0"/>
                    <a:pt x="395" y="0"/>
                    <a:pt x="3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5173531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979488"/>
            <a:ext cx="5856288" cy="53881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000" baseline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3500438" y="0"/>
            <a:ext cx="869791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3498851" y="1588"/>
            <a:ext cx="8699499" cy="3784600"/>
          </a:xfrm>
          <a:custGeom>
            <a:avLst/>
            <a:gdLst>
              <a:gd name="T0" fmla="*/ 380 w 5470"/>
              <a:gd name="T1" fmla="*/ 146 h 2378"/>
              <a:gd name="T2" fmla="*/ 1818 w 5470"/>
              <a:gd name="T3" fmla="*/ 1301 h 2378"/>
              <a:gd name="T4" fmla="*/ 2806 w 5470"/>
              <a:gd name="T5" fmla="*/ 2378 h 2378"/>
              <a:gd name="T6" fmla="*/ 5470 w 5470"/>
              <a:gd name="T7" fmla="*/ 5 h 2378"/>
              <a:gd name="T8" fmla="*/ 5470 w 5470"/>
              <a:gd name="T9" fmla="*/ 0 h 2378"/>
              <a:gd name="T10" fmla="*/ 0 w 5470"/>
              <a:gd name="T11" fmla="*/ 0 h 2378"/>
              <a:gd name="T12" fmla="*/ 380 w 5470"/>
              <a:gd name="T13" fmla="*/ 146 h 2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70" h="2378">
                <a:moveTo>
                  <a:pt x="380" y="146"/>
                </a:moveTo>
                <a:cubicBezTo>
                  <a:pt x="950" y="427"/>
                  <a:pt x="1513" y="952"/>
                  <a:pt x="1818" y="1301"/>
                </a:cubicBezTo>
                <a:cubicBezTo>
                  <a:pt x="1873" y="1364"/>
                  <a:pt x="2309" y="1864"/>
                  <a:pt x="2806" y="2378"/>
                </a:cubicBezTo>
                <a:cubicBezTo>
                  <a:pt x="5470" y="5"/>
                  <a:pt x="5470" y="5"/>
                  <a:pt x="5470" y="5"/>
                </a:cubicBezTo>
                <a:cubicBezTo>
                  <a:pt x="5470" y="0"/>
                  <a:pt x="5470" y="0"/>
                  <a:pt x="547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4" y="40"/>
                  <a:pt x="263" y="88"/>
                  <a:pt x="380" y="14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568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- lång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88157"/>
            <a:ext cx="11220450" cy="440848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5041900"/>
            <a:ext cx="12192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8029D30D-39B4-E9C9-0271-D845AFB226E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6644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555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med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>
            <a:extLst>
              <a:ext uri="{FF2B5EF4-FFF2-40B4-BE49-F238E27FC236}">
                <a16:creationId xmlns:a16="http://schemas.microsoft.com/office/drawing/2014/main" id="{4406F733-691C-8052-BE0B-F8123BCF08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5362117"/>
            <a:ext cx="12190413" cy="1522413"/>
          </a:xfrm>
          <a:custGeom>
            <a:avLst/>
            <a:gdLst>
              <a:gd name="T0" fmla="*/ 6010 w 7676"/>
              <a:gd name="T1" fmla="*/ 12 h 956"/>
              <a:gd name="T2" fmla="*/ 5859 w 7676"/>
              <a:gd name="T3" fmla="*/ 15 h 956"/>
              <a:gd name="T4" fmla="*/ 0 w 7676"/>
              <a:gd name="T5" fmla="*/ 15 h 956"/>
              <a:gd name="T6" fmla="*/ 0 w 7676"/>
              <a:gd name="T7" fmla="*/ 956 h 956"/>
              <a:gd name="T8" fmla="*/ 7676 w 7676"/>
              <a:gd name="T9" fmla="*/ 956 h 956"/>
              <a:gd name="T10" fmla="*/ 7676 w 7676"/>
              <a:gd name="T11" fmla="*/ 15 h 956"/>
              <a:gd name="T12" fmla="*/ 7185 w 7676"/>
              <a:gd name="T13" fmla="*/ 451 h 956"/>
              <a:gd name="T14" fmla="*/ 6714 w 7676"/>
              <a:gd name="T15" fmla="*/ 89 h 956"/>
              <a:gd name="T16" fmla="*/ 6010 w 7676"/>
              <a:gd name="T17" fmla="*/ 12 h 956"/>
              <a:gd name="T18" fmla="*/ 0 w 7676"/>
              <a:gd name="T19" fmla="*/ 15 h 956"/>
              <a:gd name="T20" fmla="*/ 0 w 7676"/>
              <a:gd name="T21" fmla="*/ 15 h 956"/>
              <a:gd name="T22" fmla="*/ 0 w 7676"/>
              <a:gd name="T23" fmla="*/ 15 h 956"/>
              <a:gd name="T24" fmla="*/ 0 w 7676"/>
              <a:gd name="T25" fmla="*/ 15 h 956"/>
              <a:gd name="T26" fmla="*/ 7676 w 7676"/>
              <a:gd name="T27" fmla="*/ 0 h 956"/>
              <a:gd name="T28" fmla="*/ 7676 w 7676"/>
              <a:gd name="T29" fmla="*/ 15 h 956"/>
              <a:gd name="T30" fmla="*/ 7676 w 7676"/>
              <a:gd name="T31" fmla="*/ 15 h 956"/>
              <a:gd name="T32" fmla="*/ 7676 w 7676"/>
              <a:gd name="T33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76" h="956">
                <a:moveTo>
                  <a:pt x="6010" y="12"/>
                </a:moveTo>
                <a:cubicBezTo>
                  <a:pt x="5919" y="12"/>
                  <a:pt x="5859" y="15"/>
                  <a:pt x="5859" y="15"/>
                </a:cubicBezTo>
                <a:cubicBezTo>
                  <a:pt x="184" y="15"/>
                  <a:pt x="5" y="15"/>
                  <a:pt x="0" y="15"/>
                </a:cubicBezTo>
                <a:cubicBezTo>
                  <a:pt x="0" y="956"/>
                  <a:pt x="0" y="956"/>
                  <a:pt x="0" y="956"/>
                </a:cubicBezTo>
                <a:cubicBezTo>
                  <a:pt x="7676" y="956"/>
                  <a:pt x="7676" y="956"/>
                  <a:pt x="7676" y="956"/>
                </a:cubicBezTo>
                <a:cubicBezTo>
                  <a:pt x="7676" y="268"/>
                  <a:pt x="7676" y="66"/>
                  <a:pt x="7676" y="15"/>
                </a:cubicBezTo>
                <a:cubicBezTo>
                  <a:pt x="7185" y="451"/>
                  <a:pt x="7185" y="451"/>
                  <a:pt x="7185" y="451"/>
                </a:cubicBezTo>
                <a:cubicBezTo>
                  <a:pt x="7097" y="359"/>
                  <a:pt x="6959" y="177"/>
                  <a:pt x="6714" y="89"/>
                </a:cubicBezTo>
                <a:cubicBezTo>
                  <a:pt x="6533" y="23"/>
                  <a:pt x="6203" y="12"/>
                  <a:pt x="6010" y="12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7676" y="0"/>
                </a:moveTo>
                <a:cubicBezTo>
                  <a:pt x="7676" y="0"/>
                  <a:pt x="7676" y="4"/>
                  <a:pt x="7676" y="15"/>
                </a:cubicBezTo>
                <a:cubicBezTo>
                  <a:pt x="7676" y="15"/>
                  <a:pt x="7676" y="15"/>
                  <a:pt x="7676" y="15"/>
                </a:cubicBezTo>
                <a:cubicBezTo>
                  <a:pt x="7676" y="0"/>
                  <a:pt x="7676" y="0"/>
                  <a:pt x="7676" y="0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5875338"/>
            <a:ext cx="10218737" cy="57799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Avsnittsrubrik</a:t>
            </a:r>
          </a:p>
        </p:txBody>
      </p:sp>
    </p:spTree>
    <p:extLst>
      <p:ext uri="{BB962C8B-B14F-4D97-AF65-F5344CB8AC3E}">
        <p14:creationId xmlns:p14="http://schemas.microsoft.com/office/powerpoint/2010/main" val="1227136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ts för flera logotyp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B2AE7CF5-8FC6-61F4-2BFB-76325C576C0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588" y="4899025"/>
            <a:ext cx="12190413" cy="1957388"/>
          </a:xfrm>
          <a:custGeom>
            <a:avLst/>
            <a:gdLst>
              <a:gd name="T0" fmla="*/ 0 w 7676"/>
              <a:gd name="T1" fmla="*/ 3 h 1252"/>
              <a:gd name="T2" fmla="*/ 0 w 7676"/>
              <a:gd name="T3" fmla="*/ 3 h 1252"/>
              <a:gd name="T4" fmla="*/ 0 w 7676"/>
              <a:gd name="T5" fmla="*/ 3 h 1252"/>
              <a:gd name="T6" fmla="*/ 0 w 7676"/>
              <a:gd name="T7" fmla="*/ 3 h 1252"/>
              <a:gd name="T8" fmla="*/ 6010 w 7676"/>
              <a:gd name="T9" fmla="*/ 0 h 1252"/>
              <a:gd name="T10" fmla="*/ 5859 w 7676"/>
              <a:gd name="T11" fmla="*/ 3 h 1252"/>
              <a:gd name="T12" fmla="*/ 0 w 7676"/>
              <a:gd name="T13" fmla="*/ 3 h 1252"/>
              <a:gd name="T14" fmla="*/ 0 w 7676"/>
              <a:gd name="T15" fmla="*/ 1252 h 1252"/>
              <a:gd name="T16" fmla="*/ 7676 w 7676"/>
              <a:gd name="T17" fmla="*/ 1252 h 1252"/>
              <a:gd name="T18" fmla="*/ 7676 w 7676"/>
              <a:gd name="T19" fmla="*/ 3 h 1252"/>
              <a:gd name="T20" fmla="*/ 7185 w 7676"/>
              <a:gd name="T21" fmla="*/ 439 h 1252"/>
              <a:gd name="T22" fmla="*/ 6714 w 7676"/>
              <a:gd name="T23" fmla="*/ 77 h 1252"/>
              <a:gd name="T24" fmla="*/ 6010 w 7676"/>
              <a:gd name="T25" fmla="*/ 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76" h="1252"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6010" y="0"/>
                </a:moveTo>
                <a:cubicBezTo>
                  <a:pt x="5919" y="0"/>
                  <a:pt x="5859" y="3"/>
                  <a:pt x="5859" y="3"/>
                </a:cubicBezTo>
                <a:cubicBezTo>
                  <a:pt x="184" y="3"/>
                  <a:pt x="5" y="3"/>
                  <a:pt x="0" y="3"/>
                </a:cubicBezTo>
                <a:cubicBezTo>
                  <a:pt x="0" y="1252"/>
                  <a:pt x="0" y="1252"/>
                  <a:pt x="0" y="1252"/>
                </a:cubicBezTo>
                <a:cubicBezTo>
                  <a:pt x="7676" y="1252"/>
                  <a:pt x="7676" y="1252"/>
                  <a:pt x="7676" y="1252"/>
                </a:cubicBezTo>
                <a:cubicBezTo>
                  <a:pt x="7676" y="99"/>
                  <a:pt x="7676" y="3"/>
                  <a:pt x="7676" y="3"/>
                </a:cubicBezTo>
                <a:cubicBezTo>
                  <a:pt x="7185" y="439"/>
                  <a:pt x="7185" y="439"/>
                  <a:pt x="7185" y="439"/>
                </a:cubicBezTo>
                <a:cubicBezTo>
                  <a:pt x="7097" y="347"/>
                  <a:pt x="6959" y="165"/>
                  <a:pt x="6714" y="77"/>
                </a:cubicBezTo>
                <a:cubicBezTo>
                  <a:pt x="6533" y="11"/>
                  <a:pt x="6203" y="0"/>
                  <a:pt x="60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8"/>
            <a:ext cx="11220450" cy="646329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  <a:latin typeface="+mj-lt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22FD9F48-B06D-0397-D918-E23F93C16C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7825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5" name="Platshållare för bild 3">
            <a:extLst>
              <a:ext uri="{FF2B5EF4-FFF2-40B4-BE49-F238E27FC236}">
                <a16:creationId xmlns:a16="http://schemas.microsoft.com/office/drawing/2014/main" id="{A22312A4-2D43-7FEC-D83A-BA513FC0DE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75164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6" name="Platshållare för bild 3">
            <a:extLst>
              <a:ext uri="{FF2B5EF4-FFF2-40B4-BE49-F238E27FC236}">
                <a16:creationId xmlns:a16="http://schemas.microsoft.com/office/drawing/2014/main" id="{F5858ED6-A0F2-D10C-1378-D74A6102DE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72069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8" name="Platshållare för bild 3">
            <a:extLst>
              <a:ext uri="{FF2B5EF4-FFF2-40B4-BE49-F238E27FC236}">
                <a16:creationId xmlns:a16="http://schemas.microsoft.com/office/drawing/2014/main" id="{3AF5F1DE-F68C-15A1-C95A-61BBC0C1477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68973" y="5515769"/>
            <a:ext cx="1800225" cy="719137"/>
          </a:xfrm>
        </p:spPr>
        <p:txBody>
          <a:bodyPr/>
          <a:lstStyle>
            <a:lvl1pPr>
              <a:defRPr lang="sv-SE"/>
            </a:lvl1pPr>
          </a:lstStyle>
          <a:p>
            <a:r>
              <a:rPr lang="sv-SE" dirty="0"/>
              <a:t>Logotyp</a:t>
            </a:r>
          </a:p>
        </p:txBody>
      </p:sp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265ADAB8-E427-6439-CCFC-FCE70CE797B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775" y="1628800"/>
            <a:ext cx="9267474" cy="2880320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93674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 med bakgrundfär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240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9765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lång 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485775" y="2154725"/>
            <a:ext cx="11220450" cy="998278"/>
          </a:xfrm>
        </p:spPr>
        <p:txBody>
          <a:bodyPr anchor="t">
            <a:noAutofit/>
          </a:bodyPr>
          <a:lstStyle>
            <a:lvl1pPr marL="0" indent="0" algn="l">
              <a:buNone/>
              <a:defRPr sz="2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485775" y="490539"/>
            <a:ext cx="11220450" cy="166418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en rubrik</a:t>
            </a:r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225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 – plats fö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-26988" y="3284538"/>
            <a:ext cx="7032625" cy="3573462"/>
          </a:xfrm>
          <a:custGeom>
            <a:avLst/>
            <a:gdLst>
              <a:gd name="T0" fmla="*/ 4416 w 4416"/>
              <a:gd name="T1" fmla="*/ 2243 h 2243"/>
              <a:gd name="T2" fmla="*/ 3812 w 4416"/>
              <a:gd name="T3" fmla="*/ 1572 h 2243"/>
              <a:gd name="T4" fmla="*/ 2374 w 4416"/>
              <a:gd name="T5" fmla="*/ 417 h 2243"/>
              <a:gd name="T6" fmla="*/ 0 w 4416"/>
              <a:gd name="T7" fmla="*/ 90 h 2243"/>
              <a:gd name="T8" fmla="*/ 0 w 4416"/>
              <a:gd name="T9" fmla="*/ 2243 h 2243"/>
              <a:gd name="T10" fmla="*/ 4416 w 4416"/>
              <a:gd name="T11" fmla="*/ 2243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16" h="2243">
                <a:moveTo>
                  <a:pt x="4416" y="2243"/>
                </a:moveTo>
                <a:cubicBezTo>
                  <a:pt x="4095" y="1896"/>
                  <a:pt x="3852" y="1618"/>
                  <a:pt x="3812" y="1572"/>
                </a:cubicBezTo>
                <a:cubicBezTo>
                  <a:pt x="3507" y="1223"/>
                  <a:pt x="2944" y="698"/>
                  <a:pt x="2374" y="417"/>
                </a:cubicBezTo>
                <a:cubicBezTo>
                  <a:pt x="1527" y="0"/>
                  <a:pt x="91" y="84"/>
                  <a:pt x="0" y="90"/>
                </a:cubicBezTo>
                <a:cubicBezTo>
                  <a:pt x="0" y="2243"/>
                  <a:pt x="0" y="2243"/>
                  <a:pt x="0" y="2243"/>
                </a:cubicBezTo>
                <a:lnTo>
                  <a:pt x="4416" y="22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 userDrawn="1"/>
        </p:nvSpPr>
        <p:spPr bwMode="auto">
          <a:xfrm>
            <a:off x="8329613" y="3416301"/>
            <a:ext cx="3863975" cy="3441699"/>
          </a:xfrm>
          <a:custGeom>
            <a:avLst/>
            <a:gdLst>
              <a:gd name="T0" fmla="*/ 2434 w 2434"/>
              <a:gd name="T1" fmla="*/ 2168 h 2168"/>
              <a:gd name="T2" fmla="*/ 2434 w 2434"/>
              <a:gd name="T3" fmla="*/ 0 h 2168"/>
              <a:gd name="T4" fmla="*/ 0 w 2434"/>
              <a:gd name="T5" fmla="*/ 2168 h 2168"/>
              <a:gd name="T6" fmla="*/ 2434 w 2434"/>
              <a:gd name="T7" fmla="*/ 2168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34" h="2168">
                <a:moveTo>
                  <a:pt x="2434" y="2168"/>
                </a:moveTo>
                <a:lnTo>
                  <a:pt x="2434" y="0"/>
                </a:lnTo>
                <a:lnTo>
                  <a:pt x="0" y="2168"/>
                </a:lnTo>
                <a:lnTo>
                  <a:pt x="2434" y="21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-25400" y="3411538"/>
            <a:ext cx="7032625" cy="344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169" y="5913227"/>
            <a:ext cx="1408969" cy="425136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C40FC342-C82B-6C95-1CE3-890A890D9D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5775" y="6002338"/>
            <a:ext cx="5610225" cy="608895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/>
              <a:t>Skriv in en underrubrik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E9A1AA0-2DF2-ADC2-86C3-270A33565C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775" y="4094162"/>
            <a:ext cx="4746129" cy="195421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20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r>
              <a:rPr lang="sv-SE" dirty="0"/>
              <a:t>Skriv in </a:t>
            </a:r>
            <a:br>
              <a:rPr lang="sv-SE" dirty="0"/>
            </a:br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347322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 med logoty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444" y="2786803"/>
            <a:ext cx="3321577" cy="10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9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22.xml"/><Relationship Id="rId26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slideLayout" Target="../slideLayouts/slideLayout121.xml"/><Relationship Id="rId25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06.xml"/><Relationship Id="rId16" Type="http://schemas.openxmlformats.org/officeDocument/2006/relationships/slideLayout" Target="../slideLayouts/slideLayout120.xml"/><Relationship Id="rId20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2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23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6.xml"/><Relationship Id="rId2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88950"/>
            <a:ext cx="11225213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1"/>
            <a:ext cx="9267475" cy="4740250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5635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927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  <p:sldLayoutId id="2147483872" r:id="rId17"/>
    <p:sldLayoutId id="2147483748" r:id="rId18"/>
    <p:sldLayoutId id="2147483750" r:id="rId19"/>
    <p:sldLayoutId id="2147483902" r:id="rId20"/>
    <p:sldLayoutId id="2147483918" r:id="rId21"/>
    <p:sldLayoutId id="2147483919" r:id="rId22"/>
    <p:sldLayoutId id="2147483920" r:id="rId23"/>
    <p:sldLayoutId id="2147483921" r:id="rId24"/>
    <p:sldLayoutId id="2147483922" r:id="rId25"/>
    <p:sldLayoutId id="2147483735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8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0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7" userDrawn="1">
          <p15:clr>
            <a:srgbClr val="F26B43"/>
          </p15:clr>
        </p15:guide>
        <p15:guide id="8" orient="horz" pos="615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4" userDrawn="1">
          <p15:clr>
            <a:srgbClr val="F26B43"/>
          </p15:clr>
        </p15:guide>
        <p15:guide id="12" orient="horz" pos="2466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6" userDrawn="1">
          <p15:clr>
            <a:srgbClr val="F26B43"/>
          </p15:clr>
        </p15:guide>
        <p15:guide id="15" pos="4916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3988" userDrawn="1">
          <p15:clr>
            <a:srgbClr val="F26B43"/>
          </p15:clr>
        </p15:guide>
        <p15:guide id="18" pos="5216" userDrawn="1">
          <p15:clr>
            <a:srgbClr val="F26B43"/>
          </p15:clr>
        </p15:guide>
        <p15:guide id="19" pos="3680" userDrawn="1">
          <p15:clr>
            <a:srgbClr val="F26B43"/>
          </p15:clr>
        </p15:guide>
        <p15:guide id="20" pos="2768" userDrawn="1">
          <p15:clr>
            <a:srgbClr val="F26B43"/>
          </p15:clr>
        </p15:guide>
        <p15:guide id="21" orient="horz" pos="9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8" y="488951"/>
            <a:ext cx="11228387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4189" y="1628800"/>
            <a:ext cx="9269062" cy="474024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8802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73" r:id="rId9"/>
    <p:sldLayoutId id="2147483926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1" r:id="rId17"/>
    <p:sldLayoutId id="2147483765" r:id="rId18"/>
    <p:sldLayoutId id="2147483766" r:id="rId19"/>
    <p:sldLayoutId id="2147483901" r:id="rId20"/>
    <p:sldLayoutId id="2147483913" r:id="rId21"/>
    <p:sldLayoutId id="2147483914" r:id="rId22"/>
    <p:sldLayoutId id="2147483915" r:id="rId23"/>
    <p:sldLayoutId id="2147483916" r:id="rId24"/>
    <p:sldLayoutId id="2147483917" r:id="rId25"/>
    <p:sldLayoutId id="2147483770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8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10" userDrawn="1">
          <p15:clr>
            <a:srgbClr val="F26B43"/>
          </p15:clr>
        </p15:guide>
        <p15:guide id="7" pos="7378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2" userDrawn="1">
          <p15:clr>
            <a:srgbClr val="F26B43"/>
          </p15:clr>
        </p15:guide>
        <p15:guide id="17" pos="2764" userDrawn="1">
          <p15:clr>
            <a:srgbClr val="F26B43"/>
          </p15:clr>
        </p15:guide>
        <p15:guide id="18" pos="3683" userDrawn="1">
          <p15:clr>
            <a:srgbClr val="F26B43"/>
          </p15:clr>
        </p15:guide>
        <p15:guide id="19" pos="3992" userDrawn="1">
          <p15:clr>
            <a:srgbClr val="F26B43"/>
          </p15:clr>
        </p15:guide>
        <p15:guide id="20" pos="5222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4189" y="490539"/>
            <a:ext cx="11229974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7837" y="1628801"/>
            <a:ext cx="9275413" cy="4735488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0072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82" r:id="rId9"/>
    <p:sldLayoutId id="2147483925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782" r:id="rId18"/>
    <p:sldLayoutId id="2147483783" r:id="rId19"/>
    <p:sldLayoutId id="2147483900" r:id="rId20"/>
    <p:sldLayoutId id="2147483908" r:id="rId21"/>
    <p:sldLayoutId id="2147483909" r:id="rId22"/>
    <p:sldLayoutId id="2147483910" r:id="rId23"/>
    <p:sldLayoutId id="2147483911" r:id="rId24"/>
    <p:sldLayoutId id="2147483912" r:id="rId25"/>
    <p:sldLayoutId id="2147483787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47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5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9" userDrawn="1">
          <p15:clr>
            <a:srgbClr val="F26B43"/>
          </p15:clr>
        </p15:guide>
        <p15:guide id="8" orient="horz" pos="618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83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60" userDrawn="1">
          <p15:clr>
            <a:srgbClr val="F26B43"/>
          </p15:clr>
        </p15:guide>
        <p15:guide id="15" pos="4912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8" userDrawn="1">
          <p15:clr>
            <a:srgbClr val="F26B43"/>
          </p15:clr>
        </p15:guide>
        <p15:guide id="18" pos="3686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3" userDrawn="1">
          <p15:clr>
            <a:srgbClr val="F26B43"/>
          </p15:clr>
        </p15:guide>
        <p15:guide id="21" orient="horz" pos="92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1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8989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91" r:id="rId9"/>
    <p:sldLayoutId id="2147483924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  <p:sldLayoutId id="2147483799" r:id="rId18"/>
    <p:sldLayoutId id="2147483800" r:id="rId19"/>
    <p:sldLayoutId id="2147483801" r:id="rId20"/>
    <p:sldLayoutId id="2147483903" r:id="rId21"/>
    <p:sldLayoutId id="2147483904" r:id="rId22"/>
    <p:sldLayoutId id="2147483905" r:id="rId23"/>
    <p:sldLayoutId id="2147483906" r:id="rId24"/>
    <p:sldLayoutId id="2147483907" r:id="rId25"/>
    <p:sldLayoutId id="2147483804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2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7" userDrawn="1">
          <p15:clr>
            <a:srgbClr val="F26B43"/>
          </p15:clr>
        </p15:guide>
        <p15:guide id="6" orient="horz" pos="4007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699" userDrawn="1">
          <p15:clr>
            <a:srgbClr val="F26B43"/>
          </p15:clr>
        </p15:guide>
        <p15:guide id="11" orient="horz" pos="3078" userDrawn="1">
          <p15:clr>
            <a:srgbClr val="F26B43"/>
          </p15:clr>
        </p15:guide>
        <p15:guide id="12" orient="horz" pos="2468" userDrawn="1">
          <p15:clr>
            <a:srgbClr val="F26B43"/>
          </p15:clr>
        </p15:guide>
        <p15:guide id="13" pos="615" userDrawn="1">
          <p15:clr>
            <a:srgbClr val="F26B43"/>
          </p15:clr>
        </p15:guide>
        <p15:guide id="14" pos="2457" userDrawn="1">
          <p15:clr>
            <a:srgbClr val="F26B43"/>
          </p15:clr>
        </p15:guide>
        <p15:guide id="15" pos="4914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766" userDrawn="1">
          <p15:clr>
            <a:srgbClr val="F26B43"/>
          </p15:clr>
        </p15:guide>
        <p15:guide id="18" pos="3681" userDrawn="1">
          <p15:clr>
            <a:srgbClr val="F26B43"/>
          </p15:clr>
        </p15:guide>
        <p15:guide id="19" pos="3990" userDrawn="1">
          <p15:clr>
            <a:srgbClr val="F26B43"/>
          </p15:clr>
        </p15:guide>
        <p15:guide id="20" pos="5224" userDrawn="1">
          <p15:clr>
            <a:srgbClr val="F26B43"/>
          </p15:clr>
        </p15:guide>
        <p15:guide id="21" orient="horz" pos="93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85775" y="490539"/>
            <a:ext cx="11220450" cy="646329"/>
          </a:xfrm>
          <a:prstGeom prst="rect">
            <a:avLst/>
          </a:prstGeom>
        </p:spPr>
        <p:txBody>
          <a:bodyPr vert="horz" lIns="91438" tIns="45719" rIns="91438" bIns="45719" rtlCol="0" anchor="t" anchorCtr="0">
            <a:spAutoFit/>
          </a:bodyPr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85775" y="1628800"/>
            <a:ext cx="9267475" cy="473866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4142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29" r:id="rId2"/>
    <p:sldLayoutId id="2147483808" r:id="rId3"/>
    <p:sldLayoutId id="2147483809" r:id="rId4"/>
    <p:sldLayoutId id="2147483810" r:id="rId5"/>
    <p:sldLayoutId id="2147483830" r:id="rId6"/>
    <p:sldLayoutId id="2147483824" r:id="rId7"/>
    <p:sldLayoutId id="2147483822" r:id="rId8"/>
    <p:sldLayoutId id="2147483826" r:id="rId9"/>
    <p:sldLayoutId id="2147483923" r:id="rId10"/>
    <p:sldLayoutId id="2147483833" r:id="rId11"/>
    <p:sldLayoutId id="2147483813" r:id="rId12"/>
    <p:sldLayoutId id="2147483811" r:id="rId13"/>
    <p:sldLayoutId id="2147483814" r:id="rId14"/>
    <p:sldLayoutId id="2147483812" r:id="rId15"/>
    <p:sldLayoutId id="2147483827" r:id="rId16"/>
    <p:sldLayoutId id="2147483828" r:id="rId17"/>
    <p:sldLayoutId id="2147483816" r:id="rId18"/>
    <p:sldLayoutId id="2147483817" r:id="rId19"/>
    <p:sldLayoutId id="2147483818" r:id="rId20"/>
    <p:sldLayoutId id="2147483832" r:id="rId21"/>
    <p:sldLayoutId id="2147483823" r:id="rId22"/>
    <p:sldLayoutId id="2147483820" r:id="rId23"/>
    <p:sldLayoutId id="2147483807" r:id="rId24"/>
    <p:sldLayoutId id="2147483835" r:id="rId25"/>
    <p:sldLayoutId id="2147483821" r:id="rId26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631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47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1536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52" indent="0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53" userDrawn="1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09" userDrawn="1">
          <p15:clr>
            <a:srgbClr val="F26B43"/>
          </p15:clr>
        </p15:guide>
        <p15:guide id="4" pos="306" userDrawn="1">
          <p15:clr>
            <a:srgbClr val="F26B43"/>
          </p15:clr>
        </p15:guide>
        <p15:guide id="5" orient="horz" pos="1236" userDrawn="1">
          <p15:clr>
            <a:srgbClr val="F26B43"/>
          </p15:clr>
        </p15:guide>
        <p15:guide id="6" orient="horz" pos="4009" userDrawn="1">
          <p15:clr>
            <a:srgbClr val="F26B43"/>
          </p15:clr>
        </p15:guide>
        <p15:guide id="7" pos="7374" userDrawn="1">
          <p15:clr>
            <a:srgbClr val="F26B43"/>
          </p15:clr>
        </p15:guide>
        <p15:guide id="8" orient="horz" pos="617" userDrawn="1">
          <p15:clr>
            <a:srgbClr val="F26B43"/>
          </p15:clr>
        </p15:guide>
        <p15:guide id="9" orient="horz" pos="2160">
          <p15:clr>
            <a:srgbClr val="F26B43"/>
          </p15:clr>
        </p15:guide>
        <p15:guide id="10" orient="horz" pos="3701" userDrawn="1">
          <p15:clr>
            <a:srgbClr val="F26B43"/>
          </p15:clr>
        </p15:guide>
        <p15:guide id="11" orient="horz" pos="3086" userDrawn="1">
          <p15:clr>
            <a:srgbClr val="F26B43"/>
          </p15:clr>
        </p15:guide>
        <p15:guide id="12" orient="horz" pos="2470" userDrawn="1">
          <p15:clr>
            <a:srgbClr val="F26B43"/>
          </p15:clr>
        </p15:guide>
        <p15:guide id="13" pos="614" userDrawn="1">
          <p15:clr>
            <a:srgbClr val="F26B43"/>
          </p15:clr>
        </p15:guide>
        <p15:guide id="14" pos="3684" userDrawn="1">
          <p15:clr>
            <a:srgbClr val="F26B43"/>
          </p15:clr>
        </p15:guide>
        <p15:guide id="15" pos="3995" userDrawn="1">
          <p15:clr>
            <a:srgbClr val="F26B43"/>
          </p15:clr>
        </p15:guide>
        <p15:guide id="16" pos="7064" userDrawn="1">
          <p15:clr>
            <a:srgbClr val="F26B43"/>
          </p15:clr>
        </p15:guide>
        <p15:guide id="17" pos="2457" userDrawn="1">
          <p15:clr>
            <a:srgbClr val="F26B43"/>
          </p15:clr>
        </p15:guide>
        <p15:guide id="18" pos="5222" userDrawn="1">
          <p15:clr>
            <a:srgbClr val="F26B43"/>
          </p15:clr>
        </p15:guide>
        <p15:guide id="19" pos="4913" userDrawn="1">
          <p15:clr>
            <a:srgbClr val="F26B43"/>
          </p15:clr>
        </p15:guide>
        <p15:guide id="20" pos="2766" userDrawn="1">
          <p15:clr>
            <a:srgbClr val="F26B43"/>
          </p15:clr>
        </p15:guide>
        <p15:guide id="21" orient="horz" pos="9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A5F6415F-F2DB-84B9-A829-77BC552A6E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801" y="5589240"/>
            <a:ext cx="3595588" cy="509165"/>
          </a:xfrm>
        </p:spPr>
        <p:txBody>
          <a:bodyPr/>
          <a:lstStyle/>
          <a:p>
            <a:r>
              <a:rPr lang="sv-SE" b="1" dirty="0"/>
              <a:t>Smittskyddsenheten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CE652B3-A04A-CD3D-B90C-80F7A01F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4791" y="3789040"/>
            <a:ext cx="6763939" cy="1147019"/>
          </a:xfrm>
        </p:spPr>
        <p:txBody>
          <a:bodyPr>
            <a:normAutofit/>
          </a:bodyPr>
          <a:lstStyle/>
          <a:p>
            <a:r>
              <a:rPr lang="sv-SE" sz="6000" dirty="0"/>
              <a:t>Skötbord/Pottor</a:t>
            </a:r>
          </a:p>
        </p:txBody>
      </p:sp>
    </p:spTree>
    <p:extLst>
      <p:ext uri="{BB962C8B-B14F-4D97-AF65-F5344CB8AC3E}">
        <p14:creationId xmlns:p14="http://schemas.microsoft.com/office/powerpoint/2010/main" val="1252018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5">
            <a:extLst>
              <a:ext uri="{FF2B5EF4-FFF2-40B4-BE49-F238E27FC236}">
                <a16:creationId xmlns:a16="http://schemas.microsoft.com/office/drawing/2014/main" id="{9E35DEBC-41CC-331F-6051-6EA45B655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Dynan ska inte ha synliga hål eller sprickor.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Engångsunderlägg på skötbordet – byts mellan varje barn.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Förvara inte underlägg, tvättlappar eller blöjor på skötbordet eller inom stänkavstånd från vatten.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Undvik leksaker på skötbordet.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Torka av med alkoholhaltigt </a:t>
            </a:r>
            <a:r>
              <a:rPr lang="sv-SE" dirty="0" err="1"/>
              <a:t>ytdesinfektionsmedel</a:t>
            </a:r>
            <a:r>
              <a:rPr lang="sv-SE" dirty="0"/>
              <a:t> mellan varje barn. </a:t>
            </a:r>
          </a:p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05E2DD-2F98-BE0F-C72F-954568EDF9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442764"/>
            <a:ext cx="2945929" cy="707884"/>
          </a:xfrm>
        </p:spPr>
        <p:txBody>
          <a:bodyPr/>
          <a:lstStyle/>
          <a:p>
            <a:r>
              <a:rPr lang="sv-SE" dirty="0"/>
              <a:t>Skötbord</a:t>
            </a:r>
          </a:p>
        </p:txBody>
      </p:sp>
      <p:sp>
        <p:nvSpPr>
          <p:cNvPr id="4" name="AutoShape 2" descr="Bildresultat för skötbord bilder">
            <a:extLst>
              <a:ext uri="{FF2B5EF4-FFF2-40B4-BE49-F238E27FC236}">
                <a16:creationId xmlns:a16="http://schemas.microsoft.com/office/drawing/2014/main" id="{80CDA80F-A433-8C69-ACD7-7E664F87A2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5A9AAE7-CF27-CAE0-3C29-424D11FFC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1747480"/>
            <a:ext cx="3690704" cy="3445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317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1A5DCE0A-B66E-FB7C-EC4D-0C5FEEACA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816" y="796706"/>
            <a:ext cx="7050385" cy="4696942"/>
          </a:xfrm>
        </p:spPr>
        <p:txBody>
          <a:bodyPr/>
          <a:lstStyle/>
          <a:p>
            <a:r>
              <a:rPr lang="sv-SE" dirty="0"/>
              <a:t>Blöjor kastas i hink med lock, gärna med pedal.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Möjlighet till handtvätt i direkt anslutning.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 Engångs plastförkläde kan användas vid risk för stänk, till exempel diarré. 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 Skötbord och tvättho städas med rengöringsmedel minst en gång om dagen. 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988058-22D8-6649-23B0-17987272E1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Skötbord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4BAC95F-1CF6-4846-DC6A-4690EA6D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844824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53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40C0576A-8C1C-6DC3-6EA4-B996B07A9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1025" y="836712"/>
            <a:ext cx="7315200" cy="5688013"/>
          </a:xfrm>
        </p:spPr>
        <p:txBody>
          <a:bodyPr/>
          <a:lstStyle/>
          <a:p>
            <a:r>
              <a:rPr lang="sv-SE" dirty="0"/>
              <a:t>Pottor och toalettsitsar rengörs efter varje användning – extra viktigt vid magsjuka.</a:t>
            </a:r>
          </a:p>
          <a:p>
            <a:endParaRPr lang="sv-SE" dirty="0"/>
          </a:p>
          <a:p>
            <a:r>
              <a:rPr lang="sv-SE" dirty="0"/>
              <a:t>Rengör pottorna på ett avdelat ställe, helst inte vid ett tvättställ där man tvättar händerna.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Förvara pottorna på avstånd från rena föremål.</a:t>
            </a:r>
          </a:p>
          <a:p>
            <a:endParaRPr lang="sv-SE" dirty="0"/>
          </a:p>
          <a:p>
            <a:r>
              <a:rPr lang="sv-SE" dirty="0"/>
              <a:t>Nedfällt toalettlock innan spolning för att minska smittspridning.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AFB2E47-19F9-BD43-3770-9C19FED100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5" y="442764"/>
            <a:ext cx="2945929" cy="1323437"/>
          </a:xfrm>
        </p:spPr>
        <p:txBody>
          <a:bodyPr/>
          <a:lstStyle/>
          <a:p>
            <a:r>
              <a:rPr lang="sv-SE" dirty="0"/>
              <a:t>Pottor och toaletter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48731A4-7694-1D81-46EE-BE0C3980B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48" y="4461819"/>
            <a:ext cx="2740525" cy="1830904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113CD77-756E-3A03-29E4-EDF35814F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48" y="2171538"/>
            <a:ext cx="2740525" cy="205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536426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Gävleborg - Turkos">
  <a:themeElements>
    <a:clrScheme name="Anpassat 5">
      <a:dk1>
        <a:sysClr val="windowText" lastClr="000000"/>
      </a:dk1>
      <a:lt1>
        <a:sysClr val="window" lastClr="FFFFFF"/>
      </a:lt1>
      <a:dk2>
        <a:srgbClr val="212426"/>
      </a:dk2>
      <a:lt2>
        <a:srgbClr val="CCF0F2"/>
      </a:lt2>
      <a:accent1>
        <a:srgbClr val="007579"/>
      </a:accent1>
      <a:accent2>
        <a:srgbClr val="9EE1E4"/>
      </a:accent2>
      <a:accent3>
        <a:srgbClr val="005B67"/>
      </a:accent3>
      <a:accent4>
        <a:srgbClr val="66D5DD"/>
      </a:accent4>
      <a:accent5>
        <a:srgbClr val="EBE9E5"/>
      </a:accent5>
      <a:accent6>
        <a:srgbClr val="EF8381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0E9F0366-21EE-41D0-92A0-5E00C7AAFED8}"/>
    </a:ext>
  </a:extLst>
</a:theme>
</file>

<file path=ppt/theme/theme2.xml><?xml version="1.0" encoding="utf-8"?>
<a:theme xmlns:a="http://schemas.openxmlformats.org/drawingml/2006/main" name="Region Gävleborg - Blå">
  <a:themeElements>
    <a:clrScheme name="Anpassat 6">
      <a:dk1>
        <a:sysClr val="windowText" lastClr="000000"/>
      </a:dk1>
      <a:lt1>
        <a:sysClr val="window" lastClr="FFFFFF"/>
      </a:lt1>
      <a:dk2>
        <a:srgbClr val="212426"/>
      </a:dk2>
      <a:lt2>
        <a:srgbClr val="CFE4FE"/>
      </a:lt2>
      <a:accent1>
        <a:srgbClr val="61A5EE"/>
      </a:accent1>
      <a:accent2>
        <a:srgbClr val="013C55"/>
      </a:accent2>
      <a:accent3>
        <a:srgbClr val="A8D1FD"/>
      </a:accent3>
      <a:accent4>
        <a:srgbClr val="1065B7"/>
      </a:accent4>
      <a:accent5>
        <a:srgbClr val="EBE9E5"/>
      </a:accent5>
      <a:accent6>
        <a:srgbClr val="01755B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A4D43F25-4F86-4DBC-BC5E-57A0CA7DA59B}"/>
    </a:ext>
  </a:extLst>
</a:theme>
</file>

<file path=ppt/theme/theme3.xml><?xml version="1.0" encoding="utf-8"?>
<a:theme xmlns:a="http://schemas.openxmlformats.org/drawingml/2006/main" name="Region Gävleborg - Grön">
  <a:themeElements>
    <a:clrScheme name="Anpassat 7">
      <a:dk1>
        <a:sysClr val="windowText" lastClr="000000"/>
      </a:dk1>
      <a:lt1>
        <a:sysClr val="window" lastClr="FFFFFF"/>
      </a:lt1>
      <a:dk2>
        <a:srgbClr val="212426"/>
      </a:dk2>
      <a:lt2>
        <a:srgbClr val="D4EEE2"/>
      </a:lt2>
      <a:accent1>
        <a:srgbClr val="4ACD8C"/>
      </a:accent1>
      <a:accent2>
        <a:srgbClr val="005242"/>
      </a:accent2>
      <a:accent3>
        <a:srgbClr val="A9DDC6"/>
      </a:accent3>
      <a:accent4>
        <a:srgbClr val="01755B"/>
      </a:accent4>
      <a:accent5>
        <a:srgbClr val="EBE9E5"/>
      </a:accent5>
      <a:accent6>
        <a:srgbClr val="61A5EE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659B742B-0B33-4B7D-BDDE-90D86B21C596}"/>
    </a:ext>
  </a:extLst>
</a:theme>
</file>

<file path=ppt/theme/theme4.xml><?xml version="1.0" encoding="utf-8"?>
<a:theme xmlns:a="http://schemas.openxmlformats.org/drawingml/2006/main" name="Region Gävleborg - Rödrosa">
  <a:themeElements>
    <a:clrScheme name="Region Gävleborg - Rödrosa">
      <a:dk1>
        <a:sysClr val="windowText" lastClr="000000"/>
      </a:dk1>
      <a:lt1>
        <a:sysClr val="window" lastClr="FFFFFF"/>
      </a:lt1>
      <a:dk2>
        <a:srgbClr val="212426"/>
      </a:dk2>
      <a:lt2>
        <a:srgbClr val="FFE4E3"/>
      </a:lt2>
      <a:accent1>
        <a:srgbClr val="6E1432"/>
      </a:accent1>
      <a:accent2>
        <a:srgbClr val="FFC0BB"/>
      </a:accent2>
      <a:accent3>
        <a:srgbClr val="CB214C"/>
      </a:accent3>
      <a:accent4>
        <a:srgbClr val="EF8381"/>
      </a:accent4>
      <a:accent5>
        <a:srgbClr val="EBE9E5"/>
      </a:accent5>
      <a:accent6>
        <a:srgbClr val="007579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E6284167-4A7B-4348-9EB5-938E0C90C2FA}"/>
    </a:ext>
  </a:extLst>
</a:theme>
</file>

<file path=ppt/theme/theme5.xml><?xml version="1.0" encoding="utf-8"?>
<a:theme xmlns:a="http://schemas.openxmlformats.org/drawingml/2006/main" name="Region Gävleborg - Neutral">
  <a:themeElements>
    <a:clrScheme name="Region Gävleborg - Neutral">
      <a:dk1>
        <a:sysClr val="windowText" lastClr="000000"/>
      </a:dk1>
      <a:lt1>
        <a:sysClr val="window" lastClr="FFFFFF"/>
      </a:lt1>
      <a:dk2>
        <a:srgbClr val="212426"/>
      </a:dk2>
      <a:lt2>
        <a:srgbClr val="EBE9E5"/>
      </a:lt2>
      <a:accent1>
        <a:srgbClr val="007579"/>
      </a:accent1>
      <a:accent2>
        <a:srgbClr val="61A5EE"/>
      </a:accent2>
      <a:accent3>
        <a:srgbClr val="31CE85"/>
      </a:accent3>
      <a:accent4>
        <a:srgbClr val="EF8381"/>
      </a:accent4>
      <a:accent5>
        <a:srgbClr val="DDDAD3"/>
      </a:accent5>
      <a:accent6>
        <a:srgbClr val="A2A098"/>
      </a:accent6>
      <a:hlink>
        <a:srgbClr val="005EB8"/>
      </a:hlink>
      <a:folHlink>
        <a:srgbClr val="007579"/>
      </a:folHlink>
    </a:clrScheme>
    <a:fontScheme name="Region Gävleborg Office teckensnit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RegionGävleborg_sept-25" id="{7342B5E0-2C80-4841-8913-A1916867B2CC}" vid="{4EF1D005-B19D-4621-8AE7-40950ABCF534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Presentation_RegionGävleborg_sept-25</Template>
  <TotalTime>3095</TotalTime>
  <Words>148</Words>
  <Application>Microsoft Office PowerPoint</Application>
  <PresentationFormat>Bredbild</PresentationFormat>
  <Paragraphs>28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4</vt:i4>
      </vt:variant>
    </vt:vector>
  </HeadingPairs>
  <TitlesOfParts>
    <vt:vector size="13" baseType="lpstr">
      <vt:lpstr>Arial</vt:lpstr>
      <vt:lpstr>Calibri</vt:lpstr>
      <vt:lpstr>Segoe UI</vt:lpstr>
      <vt:lpstr>Segoe UI Black</vt:lpstr>
      <vt:lpstr>Region Gävleborg - Turkos</vt:lpstr>
      <vt:lpstr>Region Gävleborg - Blå</vt:lpstr>
      <vt:lpstr>Region Gävleborg - Grön</vt:lpstr>
      <vt:lpstr>Region Gävleborg - Rödrosa</vt:lpstr>
      <vt:lpstr>Region Gävleborg - Neutral</vt:lpstr>
      <vt:lpstr>Skötbord/Pottor</vt:lpstr>
      <vt:lpstr>PowerPoint-presentation</vt:lpstr>
      <vt:lpstr>PowerPoint-presentation</vt:lpstr>
      <vt:lpstr>PowerPoint-presentation</vt:lpstr>
    </vt:vector>
  </TitlesOfParts>
  <Company>Region Gävleborg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Bergman Leila - SG - Smittskydd</dc:creator>
  <cp:lastModifiedBy>Bergman Leila - SG - Smittskydd</cp:lastModifiedBy>
  <cp:revision>8</cp:revision>
  <dcterms:created xsi:type="dcterms:W3CDTF">2026-04-27T09:12:24Z</dcterms:created>
  <dcterms:modified xsi:type="dcterms:W3CDTF">2026-04-29T12:47:49Z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543016325</vt:i4>
  </property>
  <property fmtid="{D5CDD505-2E9C-101B-9397-08002B2CF9AE}" pid="3" name="_NewReviewCycle">
    <vt:lpwstr/>
  </property>
  <property fmtid="{D5CDD505-2E9C-101B-9397-08002B2CF9AE}" pid="4" name="_EmailSubject">
    <vt:lpwstr/>
  </property>
  <property fmtid="{D5CDD505-2E9C-101B-9397-08002B2CF9AE}" pid="5" name="_AuthorEmail">
    <vt:lpwstr>leila.bergman@regiongavleborg.se</vt:lpwstr>
  </property>
  <property fmtid="{D5CDD505-2E9C-101B-9397-08002B2CF9AE}" pid="6" name="_AuthorEmailDisplayName">
    <vt:lpwstr>Bergman Leila - SG - Smittskydd</vt:lpwstr>
  </property>
  <property fmtid="{D5CDD505-2E9C-101B-9397-08002B2CF9AE}" pid="7" name="_PreviousAdHocReviewCycleID">
    <vt:i4>1144299493</vt:i4>
  </property>
</Properties>
</file>